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7559675" cy="10260013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2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679128"/>
            <a:ext cx="6425724" cy="357200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388883"/>
            <a:ext cx="5669756" cy="2477127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39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36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46251"/>
            <a:ext cx="1630055" cy="86948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46251"/>
            <a:ext cx="4795669" cy="8694887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2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332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557881"/>
            <a:ext cx="6520220" cy="4267880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6866137"/>
            <a:ext cx="6520220" cy="2244377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08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731253"/>
            <a:ext cx="3212862" cy="650988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731253"/>
            <a:ext cx="3212862" cy="650988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38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46253"/>
            <a:ext cx="6520220" cy="198312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515129"/>
            <a:ext cx="3198096" cy="1232626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747755"/>
            <a:ext cx="3198096" cy="551238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515129"/>
            <a:ext cx="3213847" cy="1232626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747755"/>
            <a:ext cx="3213847" cy="551238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21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82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54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84001"/>
            <a:ext cx="2438192" cy="2394003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477254"/>
            <a:ext cx="3827085" cy="729125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078004"/>
            <a:ext cx="2438192" cy="5702383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9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84001"/>
            <a:ext cx="2438192" cy="2394003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477254"/>
            <a:ext cx="3827085" cy="729125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078004"/>
            <a:ext cx="2438192" cy="5702383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56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46253"/>
            <a:ext cx="6520220" cy="1983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731253"/>
            <a:ext cx="6520220" cy="6509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509514"/>
            <a:ext cx="1700927" cy="546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99176-2A8F-41DA-888D-8389E3C639FF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509514"/>
            <a:ext cx="2551390" cy="546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509514"/>
            <a:ext cx="1700927" cy="546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80948-DAD8-4EBD-A643-6D591D93E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70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-1"/>
            <a:ext cx="7559635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0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82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41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19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67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99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9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6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11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44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7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23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44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41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23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4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17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13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50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66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92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63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77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8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94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1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68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80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61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67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63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62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73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79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17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36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70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3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34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3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2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63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45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219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96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8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09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313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86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155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6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373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49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049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-1"/>
            <a:ext cx="7559635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60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0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3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页面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" y="-1"/>
            <a:ext cx="7562009" cy="102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55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自定义</PresentationFormat>
  <Paragraphs>0</Paragraphs>
  <Slides>62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8" baseType="lpstr">
      <vt:lpstr>等线</vt:lpstr>
      <vt:lpstr>等线 Light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相册</dc:title>
  <dc:creator>LYM</dc:creator>
  <cp:lastModifiedBy>LYM</cp:lastModifiedBy>
  <cp:revision>2</cp:revision>
  <dcterms:created xsi:type="dcterms:W3CDTF">2020-04-14T11:44:48Z</dcterms:created>
  <dcterms:modified xsi:type="dcterms:W3CDTF">2020-04-14T11:45:25Z</dcterms:modified>
</cp:coreProperties>
</file>